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7" autoAdjust="0"/>
    <p:restoredTop sz="94660"/>
  </p:normalViewPr>
  <p:slideViewPr>
    <p:cSldViewPr>
      <p:cViewPr varScale="1">
        <p:scale>
          <a:sx n="114" d="100"/>
          <a:sy n="114" d="100"/>
        </p:scale>
        <p:origin x="19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$ 52,800.00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$ 45,832.00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$ 78,000.00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Tesorero Municipal $ 52,800.00 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Contralor Municipal $ 45,832.00 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Presidente Municipal $ 78,000.00 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20/12/2023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MUZQUIZ,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2024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B3575F9-F327-0C48-72E9-5A3492FF2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32904"/>
              </p:ext>
            </p:extLst>
          </p:nvPr>
        </p:nvGraphicFramePr>
        <p:xfrm>
          <a:off x="1159667" y="3601226"/>
          <a:ext cx="4292600" cy="26003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3893363419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123251355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CONCEPTO DE GASTO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ASIGNADO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1192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$81,461,893.02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984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y Suministros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$16,980,695.28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992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$100,897,081.82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17336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Transferencias, Asignaciones, Subsidios y Otras Ayudas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$33,099,673.06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429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Bines Muebles, Inmuebles e Intangibles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$21,785,300.89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45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 Publica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$33,702,187.17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21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Financieras y Otras Provisiones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0610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Participaciones y Aportaciones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566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Publica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97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$287,926,831.24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0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8605990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49 policías municipales y 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0 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659 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-https://web.muzquiz.gob.mx/#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-http://www2.icai.org.mx/ipo/dependencia.php?dep=62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2024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2022-2024 – MUZQUIZ,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8A65455-540C-EF90-7541-7F4F547C4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7864"/>
              </p:ext>
            </p:extLst>
          </p:nvPr>
        </p:nvGraphicFramePr>
        <p:xfrm>
          <a:off x="3635896" y="3670084"/>
          <a:ext cx="5143500" cy="2990850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48151874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666771848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ORIGEN DE LOS INGRESOS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878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32,158,914.75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060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Cuotas y Aportaciones de Seguridad Social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9386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Contribuciones de Mejoras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23,372.64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212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16,189,466.96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139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362,323.36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452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Aprovechamientos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5,173,861.81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9522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por Venta de Bienes, Prestación de Servicios y Otros Ingresos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63639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Participaciones, Aportaciones, Convenios, Incentivos Derivados de la Colaboración Fiscal y Fondos Distintos de Aportaciones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206,418,891.72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2373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Transferencias, Asignaciones, Subsidios y Subvenciones, y Pensiones y Jubilaciones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6512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Derivados de Financiamientos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27,600,000.00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49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$287,926,831.24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241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3E776F3-B956-CD92-1DAA-D17760E38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54239"/>
              </p:ext>
            </p:extLst>
          </p:nvPr>
        </p:nvGraphicFramePr>
        <p:xfrm>
          <a:off x="947836" y="4468969"/>
          <a:ext cx="4330700" cy="1457325"/>
        </p:xfrm>
        <a:graphic>
          <a:graphicData uri="http://schemas.openxmlformats.org/drawingml/2006/table">
            <a:tbl>
              <a:tblPr/>
              <a:tblGrid>
                <a:gridCol w="3098800">
                  <a:extLst>
                    <a:ext uri="{9D8B030D-6E8A-4147-A177-3AD203B41FA5}">
                      <a16:colId xmlns:a16="http://schemas.microsoft.com/office/drawing/2014/main" val="119484828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32920705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FUNCIÓN DEL GASTO (FINALIDAD)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PRESUPUESTADO ASIGNADO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89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142,982,122.64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996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144,944,708.60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95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Económico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59018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No Clasificadas en Funciones Anteriores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901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$287,926,831.24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282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1763688" y="5517232"/>
            <a:ext cx="1296144" cy="94845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E23FA01-FD50-521A-31EC-21D5E474B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72379"/>
              </p:ext>
            </p:extLst>
          </p:nvPr>
        </p:nvGraphicFramePr>
        <p:xfrm>
          <a:off x="861405" y="392315"/>
          <a:ext cx="3494571" cy="4687764"/>
        </p:xfrm>
        <a:graphic>
          <a:graphicData uri="http://schemas.openxmlformats.org/drawingml/2006/table">
            <a:tbl>
              <a:tblPr/>
              <a:tblGrid>
                <a:gridCol w="2043994">
                  <a:extLst>
                    <a:ext uri="{9D8B030D-6E8A-4147-A177-3AD203B41FA5}">
                      <a16:colId xmlns:a16="http://schemas.microsoft.com/office/drawing/2014/main" val="1780819557"/>
                    </a:ext>
                  </a:extLst>
                </a:gridCol>
                <a:gridCol w="1450577">
                  <a:extLst>
                    <a:ext uri="{9D8B030D-6E8A-4147-A177-3AD203B41FA5}">
                      <a16:colId xmlns:a16="http://schemas.microsoft.com/office/drawing/2014/main" val="1579923428"/>
                    </a:ext>
                  </a:extLst>
                </a:gridCol>
              </a:tblGrid>
              <a:tr h="3869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UNIDADES ADMINISTRATIVAS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41701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PRESIDENCIA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$5,839,128.59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22192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CABILDO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$9,942,491.18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57435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CONTRALORIA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$5,520,661.39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67918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PUBLICA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$30,013,199.34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967909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ECOLOGIA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$1,547,989.34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82699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PUBLICAS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$48,656,665.47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40708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RURAL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$225,134.37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67940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PRIMARIOS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$82,719,950.90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42750"/>
                  </a:ext>
                </a:extLst>
              </a:tr>
              <a:tr h="2378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DEL AYUNTAMIENTO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$16,131,251.47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55921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SOCIAL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$17,219,747.07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999832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TESORERIA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$18,278,490.21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34551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D.I.F. MUNICIPAL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$9,594,861.91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813602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JUBILADOS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$11,823,739.70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78796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MUSEOS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$1,934,694.25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2764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$1,776,274.08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24883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DE AGUA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$15,939,025.46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22570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TECNICA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$7,611,759.76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1601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BIBLIOTECAS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$959,308.49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5676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$1,188,639.03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929709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ECONOMICO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$506,928.45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898455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$496,890.78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94487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$287,926,831.24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05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15292</TotalTime>
  <Words>1279</Words>
  <Application>Microsoft Office PowerPoint</Application>
  <PresentationFormat>Presentación en pantalla (4:3)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Eduardo R. Aguirre</cp:lastModifiedBy>
  <cp:revision>228</cp:revision>
  <dcterms:created xsi:type="dcterms:W3CDTF">2014-07-21T19:40:48Z</dcterms:created>
  <dcterms:modified xsi:type="dcterms:W3CDTF">2023-12-20T20:35:12Z</dcterms:modified>
</cp:coreProperties>
</file>