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7" autoAdjust="0"/>
    <p:restoredTop sz="94660"/>
  </p:normalViewPr>
  <p:slideViewPr>
    <p:cSldViewPr>
      <p:cViewPr varScale="1">
        <p:scale>
          <a:sx n="114" d="100"/>
          <a:sy n="114" d="100"/>
        </p:scale>
        <p:origin x="19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$ 52,800.00 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$ 45,832.00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$ 78,000.00 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A7B5CB-2A14-42DF-9848-94AD0FAC38A5}" type="pres">
      <dgm:prSet presAssocID="{13D85802-36E5-4D6D-9A75-03C368531628}" presName="wedge2" presStyleLbl="node1" presStyleIdx="1" presStyleCnt="3"/>
      <dgm:spPr/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A76BF-464E-409E-B8EF-4C75616C88A8}" type="pres">
      <dgm:prSet presAssocID="{13D85802-36E5-4D6D-9A75-03C368531628}" presName="wedge3" presStyleLbl="node1" presStyleIdx="2" presStyleCnt="3"/>
      <dgm:spPr/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Tesorero Municipal $ 52,800.00 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Contralor Municipal $ 45,832.00 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Presidente Municipal $ 78,000.00 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Regulando el ciclo presupuestario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MUZQUIZ,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2023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82568"/>
              </p:ext>
            </p:extLst>
          </p:nvPr>
        </p:nvGraphicFramePr>
        <p:xfrm>
          <a:off x="971600" y="3727425"/>
          <a:ext cx="48965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 DE</a:t>
                      </a:r>
                      <a:r>
                        <a:rPr lang="es-MX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$ 79,426,901.89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y Suministros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$ 15,547,824.25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$ 96,655,856.53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$ 21,527,435.43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Muebles, Inmuebles e Intangibles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$ 696,409.31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Pública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$ 29,409,276.84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Inversiones Financieras y Otras Provisiones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Participaciones y Aportaciones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Deuda Pública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$ 243,263,704.26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25568881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39 policías municipales y 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0 estatales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697 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-https://muzquiz.gob.mx/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-http://www2.icai.org.mx/ipo/dependencia.php?dep=50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2023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2022-2024 – MUZQUIZ,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93723"/>
              </p:ext>
            </p:extLst>
          </p:nvPr>
        </p:nvGraphicFramePr>
        <p:xfrm>
          <a:off x="3312368" y="3635836"/>
          <a:ext cx="4950427" cy="3088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3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LOS 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Impuestos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$ 34,871,705.38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Cuotas y Aportaciones de Seguridad Social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$ 38,657.17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$ 20,036,800.10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Productos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$ 268,573.33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$ 1,927,482.33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por Venta de Bienes, Prestación de Servicios y Otros Ingresos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</a:t>
                      </a:r>
                      <a:r>
                        <a:rPr lang="es-MX" sz="11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Fondos Distintos de Aportaciones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$ 186,120,485.95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Derivados de Financiamientos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$ 243,263,704.26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63385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$ 129,678,567.18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$ 113,585,137.08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$ 243,263,704.26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1763688" y="4736782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9A45189-0E4C-4033-341C-2DB3F6566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28235"/>
              </p:ext>
            </p:extLst>
          </p:nvPr>
        </p:nvGraphicFramePr>
        <p:xfrm>
          <a:off x="861405" y="471601"/>
          <a:ext cx="3213100" cy="388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869">
                  <a:extLst>
                    <a:ext uri="{9D8B030D-6E8A-4147-A177-3AD203B41FA5}">
                      <a16:colId xmlns:a16="http://schemas.microsoft.com/office/drawing/2014/main" val="4094075368"/>
                    </a:ext>
                  </a:extLst>
                </a:gridCol>
                <a:gridCol w="1056231">
                  <a:extLst>
                    <a:ext uri="{9D8B030D-6E8A-4147-A177-3AD203B41FA5}">
                      <a16:colId xmlns:a16="http://schemas.microsoft.com/office/drawing/2014/main" val="366074186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UNIDADES ADMINISTRATIVAS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PRESUPUESTO ASIGNADO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516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$3,553,040.48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9819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$9,634,971.46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1541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CONTRALORÍA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$1,869,799.55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07679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SEGURIDAD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$20,879,114.94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16582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>
                          <a:effectLst/>
                        </a:rPr>
                        <a:t>ECOLOGÍA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$1,615,808.09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00560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OBRAS PÚBLICAS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$33,141,155.24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9639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$756,154.19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84018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SERVICIOS PRIMARIOS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$79,563,693.43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89975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>
                          <a:effectLst/>
                        </a:rPr>
                        <a:t>SECRETARÍA DEL AYUNTAMIENTO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$15,569,908.21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63938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$6,498,724.57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8772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TESORERÍA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$19,026,745.12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76437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>
                          <a:effectLst/>
                        </a:rPr>
                        <a:t>D.I.F. MUNICIPAL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$7,526,453.47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06339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>
                          <a:effectLst/>
                        </a:rPr>
                        <a:t>JUBILADOS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$10,947,907.13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120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MUSEOS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$1,982,322.92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76662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CATASTRO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$1,796,274.07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45949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DEPARTAMENTO DE AGUA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$16,861,151.09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23978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SECRETARIA TÉCNICA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$8,711,759.76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9159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BIBLIOTECAS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>
                          <a:effectLst/>
                        </a:rPr>
                        <a:t>$1,033,546.52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23595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CULTURA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 dirty="0">
                          <a:effectLst/>
                        </a:rPr>
                        <a:t>$1,188,639.03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33207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>
                          <a:effectLst/>
                        </a:rPr>
                        <a:t>FOMENTO ECONOMICO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 dirty="0">
                          <a:effectLst/>
                        </a:rPr>
                        <a:t>$506,928.44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69529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>
                          <a:effectLst/>
                        </a:rPr>
                        <a:t>TURISMO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 dirty="0">
                          <a:effectLst/>
                        </a:rPr>
                        <a:t>$599,606.55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35611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$243,263,704.26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1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15195</TotalTime>
  <Words>1294</Words>
  <Application>Microsoft Office PowerPoint</Application>
  <PresentationFormat>Presentación en pantalla (4:3)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CONTRALORIA</cp:lastModifiedBy>
  <cp:revision>228</cp:revision>
  <cp:lastPrinted>2022-09-12T16:03:59Z</cp:lastPrinted>
  <dcterms:created xsi:type="dcterms:W3CDTF">2014-07-21T19:40:48Z</dcterms:created>
  <dcterms:modified xsi:type="dcterms:W3CDTF">2022-09-12T16:05:33Z</dcterms:modified>
</cp:coreProperties>
</file>