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Tesorero Municipal $ 32,000.0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Contralor Municipal $ 32,000,.00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Presidente Municipal $ 70,000.00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Tesorero Municipal $ 32,000.0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Contralor Municipal $ 32,000,.00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Presidente Municipal $ 70,000.00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asecoahuila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MÚZQUIZ,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39722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$ 62,684,539.88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$ 17,503,426.73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$ 32,265,432.51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$ 21,731,521.87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$ 4,092,789.01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$ 49,227,500.00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$ 192,505,210.00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9593677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661 plazas 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60 policías municipales y 0 estatales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www.icai.Gob.mx</a:t>
            </a:r>
            <a:endParaRPr lang="es-MX" sz="16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http://transparencia.asecoahuila.gob.mx/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PRESUPUESTO DE 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2018 – MÚZQUIZ, COAHUILA.</a:t>
            </a: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92864"/>
              </p:ext>
            </p:extLst>
          </p:nvPr>
        </p:nvGraphicFramePr>
        <p:xfrm>
          <a:off x="3569171" y="3717032"/>
          <a:ext cx="4646985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51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  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$ 18,561,000.00 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$ 12,055,285.00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$ 125,300.00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$ 891,000.00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$ 123,672,625.00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$ 37,200,000.00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$ 192,505,210.00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008689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$ 102,325,217.33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$ 85,189,992.67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$ 192,505,210.00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08D065E-DFEF-45A0-BB11-06112317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34328"/>
              </p:ext>
            </p:extLst>
          </p:nvPr>
        </p:nvGraphicFramePr>
        <p:xfrm>
          <a:off x="1475656" y="1340768"/>
          <a:ext cx="6192688" cy="5206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402">
                  <a:extLst>
                    <a:ext uri="{9D8B030D-6E8A-4147-A177-3AD203B41FA5}">
                      <a16:colId xmlns:a16="http://schemas.microsoft.com/office/drawing/2014/main" val="1434649311"/>
                    </a:ext>
                  </a:extLst>
                </a:gridCol>
                <a:gridCol w="2192286">
                  <a:extLst>
                    <a:ext uri="{9D8B030D-6E8A-4147-A177-3AD203B41FA5}">
                      <a16:colId xmlns:a16="http://schemas.microsoft.com/office/drawing/2014/main" val="900498044"/>
                    </a:ext>
                  </a:extLst>
                </a:gridCol>
              </a:tblGrid>
              <a:tr h="50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ÓRGANO EJECUTIVO MUNICIPAL 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71211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02-CABILDO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>
                          <a:effectLst/>
                        </a:rPr>
                        <a:t>$9,740,000.00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5367577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03-CONTRALORIA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$15,281,000.00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4499423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05-SEGURIDAD PUBLICA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$18,830,000.00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207696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08-ECOLOGIA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$3,755,000.00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723233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09-OBRAS PUBLICAS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$72,893,470.80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143517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10-DESARROLLO RURAL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$2,305,000.00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439744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11 -SERVICIOS PRIMARIOS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$5,000,000.00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046631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12-SECRETARIA DEL AYUNTAMIENTO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$6,349,000.00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233564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13-DESARROLLO SOCIAL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$6,700,000.00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579940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14-TESORERIA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$11,922,000.00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1969603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15-INSTANCIA MUNICIPAL DE LA JUVENTUD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$1,500,000.00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6318828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16-INSTANCIA MUNICIPAL DE LA MUJER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$1,500,000.00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9791202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19-D.I.F.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12041521.87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66731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21-PENSIONADOS Y JUBILADOS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$4,000,000.00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4597230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25-DEPENDENCIAS ESPECIALES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$6,370,500.00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4394269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26-CATASTRO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$1,353,000.00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5498346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27-DEPARTAMENTO DE AGUA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$6,447,355.14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272982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28-OFICIALIA MAYOR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$667,000.00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3468184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30-FOMENTO DEPORTIVO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$2,345,000.00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6769299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31-MINERALES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>
                          <a:effectLst/>
                        </a:rPr>
                        <a:t>$3,505,362.19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53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15138</TotalTime>
  <Words>1211</Words>
  <Application>Microsoft Office PowerPoint</Application>
  <PresentationFormat>Presentación en pantalla (4:3)</PresentationFormat>
  <Paragraphs>171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Admin</cp:lastModifiedBy>
  <cp:revision>211</cp:revision>
  <dcterms:created xsi:type="dcterms:W3CDTF">2014-07-21T19:40:48Z</dcterms:created>
  <dcterms:modified xsi:type="dcterms:W3CDTF">2018-05-08T19:49:29Z</dcterms:modified>
</cp:coreProperties>
</file>